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8" r:id="rId3"/>
    <p:sldId id="262" r:id="rId4"/>
    <p:sldId id="263" r:id="rId5"/>
    <p:sldId id="259" r:id="rId6"/>
    <p:sldId id="261" r:id="rId7"/>
    <p:sldId id="264" r:id="rId8"/>
    <p:sldId id="265" r:id="rId9"/>
    <p:sldId id="266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0A3-B036-477D-BEF2-FEA162F8DF26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46E-93D9-44F6-B2E4-85DB0F36B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0A3-B036-477D-BEF2-FEA162F8DF26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46E-93D9-44F6-B2E4-85DB0F36B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0A3-B036-477D-BEF2-FEA162F8DF26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46E-93D9-44F6-B2E4-85DB0F36B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0A3-B036-477D-BEF2-FEA162F8DF26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46E-93D9-44F6-B2E4-85DB0F36B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0A3-B036-477D-BEF2-FEA162F8DF26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46E-93D9-44F6-B2E4-85DB0F36B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0A3-B036-477D-BEF2-FEA162F8DF26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46E-93D9-44F6-B2E4-85DB0F36B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0A3-B036-477D-BEF2-FEA162F8DF26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46E-93D9-44F6-B2E4-85DB0F36B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0A3-B036-477D-BEF2-FEA162F8DF26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46E-93D9-44F6-B2E4-85DB0F36B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0A3-B036-477D-BEF2-FEA162F8DF26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46E-93D9-44F6-B2E4-85DB0F36B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0A3-B036-477D-BEF2-FEA162F8DF26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46E-93D9-44F6-B2E4-85DB0F36B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80A3-B036-477D-BEF2-FEA162F8DF26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46E-93D9-44F6-B2E4-85DB0F36B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980A3-B036-477D-BEF2-FEA162F8DF26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846E-93D9-44F6-B2E4-85DB0F36B1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рина\Desktop\шаблоны\E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0"/>
            <a:ext cx="9753600" cy="7315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42918"/>
            <a:ext cx="871540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Чановский детский сад № 4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Чановского района Новосибирской области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Презентация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endParaRPr lang="ru-RU" sz="2400" i="1" dirty="0">
              <a:solidFill>
                <a:srgbClr val="00206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Взаимодействие с родителями по созданию развивающей среды в группе и на участке детского сада.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SimSun" pitchFamily="2" charset="-122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endParaRPr lang="ru-RU" sz="2400" dirty="0">
              <a:latin typeface="+mj-lt"/>
              <a:ea typeface="SimSun" pitchFamily="2" charset="-122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Подготовили и провели воспитатели: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                                                          Кательникова И. Д.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                                                 Халиулина Г.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рина\Desktop\шаблоны\E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2071678"/>
            <a:ext cx="664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Спасибо за внимание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Ирина\Desktop\шаблоны\E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3" y="500042"/>
            <a:ext cx="83582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Тип проекта: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краткосрочный, информационно – творческий.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Times New Roman" pitchFamily="18" charset="0"/>
              <a:cs typeface="Mangal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Mangal" pitchFamily="18" charset="0"/>
              </a:rPr>
              <a:t>Срок реализации: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3 недели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Воспитатели, дети,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родители средней группы № 2.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+mj-lt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+mj-lt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+mj-lt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6" name="Picture 5" descr="F:\DCIM\100NIKON\DSCN43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6" y="3143249"/>
            <a:ext cx="4286278" cy="321471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Ирина\Desktop\шаблоны\E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214311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00232" y="928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455684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Актуальность: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Проблема взаимодействия детского сада с семьёй всегда была актуальной и трудной. Актуальной, потому что участие родителей в жизни своих детей помогает им увидеть многое, а трудной, потому что все родители разные, к ним, как и к детям, нужен особый подход. В соответствии с законом Российской Федерации «Об образовании» и Типовым положением о дошкольном образовательном учреждении, одной из основных задач, стоящих перед детским садом, является взаимодействие с семьей для обеспечения полноценного развития ребенка. Этот закон ориентирует нас на более широкое, содержательное взаимодействие с родителями.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Ирина\Desktop\шаблоны\E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28596" y="-608743"/>
            <a:ext cx="7715304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FF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Цель проекта: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Способствовать сплочению родительского коллектива </a:t>
            </a:r>
            <a:r>
              <a:rPr lang="ru-RU" sz="2400" dirty="0" smtClean="0"/>
              <a:t>с целью достижения наилучших результатов в создании современной предметно-развивающей среды в группе и на участке.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Задачи проекта: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Установить партнерские доверительные отношения с родителями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Вовлечение родителей в активную творческую деятельность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процессе создания снежных построек, атрибутов для сюжетно – ролевых игр.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Создание атмосферы дружелюбия, радости и положительного – эмоционального настроя.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Организация здорового досуга детей.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Содействие укреплению связей семьи и детского сада.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на\Desktop\шаблоны\E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214290"/>
            <a:ext cx="8786842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Ожидаемые результаты: </a:t>
            </a:r>
            <a:endParaRPr lang="ru-RU" sz="2400" dirty="0" smtClean="0">
              <a:solidFill>
                <a:srgbClr val="FF0000"/>
              </a:solidFill>
              <a:latin typeface="+mj-lt"/>
            </a:endParaRPr>
          </a:p>
          <a:p>
            <a:pPr lvl="0"/>
            <a:endParaRPr lang="ru-RU" sz="2400" dirty="0" smtClean="0">
              <a:latin typeface="+mj-lt"/>
            </a:endParaRPr>
          </a:p>
          <a:p>
            <a:pPr lvl="0"/>
            <a:endParaRPr lang="ru-RU" sz="2400" dirty="0" smtClean="0">
              <a:latin typeface="+mj-lt"/>
            </a:endParaRPr>
          </a:p>
          <a:p>
            <a:r>
              <a:rPr lang="ru-RU" sz="2400" dirty="0" smtClean="0"/>
              <a:t>Произойдёт сплочение родительского коллектива.</a:t>
            </a:r>
          </a:p>
          <a:p>
            <a:r>
              <a:rPr lang="ru-RU" sz="2400" dirty="0" smtClean="0"/>
              <a:t>Использование разнообразных форм работы даст определённые результаты: родители из «наблюдателей» превратятся в активных участников встреч и помощников воспитателя. Повысится педагогическая компетентность родителей.</a:t>
            </a:r>
          </a:p>
          <a:p>
            <a:r>
              <a:rPr lang="ru-RU" sz="2400" dirty="0" smtClean="0"/>
              <a:t>Родители станут открытыми к сотрудничеству детского сада и семьи.</a:t>
            </a:r>
            <a:endParaRPr lang="ru-RU" sz="2400" dirty="0" smtClean="0">
              <a:latin typeface="+mj-lt"/>
            </a:endParaRPr>
          </a:p>
          <a:p>
            <a:pPr lvl="0"/>
            <a:r>
              <a:rPr lang="ru-RU" sz="2400" dirty="0" smtClean="0">
                <a:latin typeface="+mj-lt"/>
              </a:rPr>
              <a:t>Дети получат положительные эмоции от игр в группе и прогулок на свежем воздухе.</a:t>
            </a:r>
            <a:r>
              <a:rPr lang="ru-RU" sz="2400" dirty="0" smtClean="0"/>
              <a:t> </a:t>
            </a:r>
          </a:p>
          <a:p>
            <a:pPr lvl="0"/>
            <a:r>
              <a:rPr lang="ru-RU" sz="2400" dirty="0" smtClean="0"/>
              <a:t>Реализация данного проекта помогла участникам проявить свои организаторские и творческие способности, сплотить коллектив, заинтересовать родителей детсадовскими делами.</a:t>
            </a:r>
            <a:endParaRPr lang="ru-RU" sz="2400" dirty="0" smtClean="0">
              <a:latin typeface="+mj-lt"/>
            </a:endParaRP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Desktop\шаблоны\E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4097" name="Picture 1" descr="F:\DCIM\100NIKON\DSCN43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750075"/>
            <a:ext cx="3286148" cy="2464611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F:\DCIM\100NIKON\DSCN4415.JPG"/>
          <p:cNvPicPr>
            <a:picLocks noChangeAspect="1" noChangeArrowheads="1"/>
          </p:cNvPicPr>
          <p:nvPr/>
        </p:nvPicPr>
        <p:blipFill>
          <a:blip r:embed="rId4" cstate="print"/>
          <a:srcRect b="14844"/>
          <a:stretch>
            <a:fillRect/>
          </a:stretch>
        </p:blipFill>
        <p:spPr bwMode="auto">
          <a:xfrm>
            <a:off x="416253" y="714356"/>
            <a:ext cx="3298459" cy="2517144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F:\DCIM\100NIKON\DSCN43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786190"/>
            <a:ext cx="2857519" cy="214314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F:\DCIM\100NIKON\DSCN43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4286256"/>
            <a:ext cx="2857520" cy="214314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214546" y="285728"/>
            <a:ext cx="2915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«Снежный  городок»</a:t>
            </a:r>
            <a:endParaRPr lang="ru-RU" sz="2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103" name="Picture 7" descr="F:\DCIM\100NIKON\DSCN44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3714752"/>
            <a:ext cx="2762269" cy="207170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рина\Desktop\шаблоны\E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3" name="Picture 5" descr="F:\DCIM\100NIKON\DSCN43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14290"/>
            <a:ext cx="3524274" cy="264320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3" name="Picture 1" descr="F:\DCIM\100NIKON\DSCN4369.JPG"/>
          <p:cNvPicPr>
            <a:picLocks noChangeAspect="1" noChangeArrowheads="1"/>
          </p:cNvPicPr>
          <p:nvPr/>
        </p:nvPicPr>
        <p:blipFill>
          <a:blip r:embed="rId4" cstate="print"/>
          <a:srcRect t="6250"/>
          <a:stretch>
            <a:fillRect/>
          </a:stretch>
        </p:blipFill>
        <p:spPr bwMode="auto">
          <a:xfrm>
            <a:off x="4714876" y="327587"/>
            <a:ext cx="3357586" cy="259688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F:\DCIM\100NIKON\DSCN43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82" y="3071810"/>
            <a:ext cx="3048020" cy="228601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F:\DCIM\100NIKON\DSCN43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4768438"/>
            <a:ext cx="2786082" cy="208956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F:\DCIM\100NIKON\DSCN437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3286124"/>
            <a:ext cx="2952771" cy="221457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рина\Desktop\шаблоны\E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457200"/>
            <a:ext cx="9753600" cy="7315200"/>
          </a:xfrm>
          <a:prstGeom prst="rect">
            <a:avLst/>
          </a:prstGeom>
          <a:noFill/>
        </p:spPr>
      </p:pic>
      <p:pic>
        <p:nvPicPr>
          <p:cNvPr id="2049" name="Picture 1" descr="F:\DCIM\100NIKON\DSCN4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3571869" cy="2678903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F:\DCIM\100NIKON\DSCN4385.JPG"/>
          <p:cNvPicPr>
            <a:picLocks noChangeAspect="1" noChangeArrowheads="1"/>
          </p:cNvPicPr>
          <p:nvPr/>
        </p:nvPicPr>
        <p:blipFill>
          <a:blip r:embed="rId4" cstate="print"/>
          <a:srcRect b="10937"/>
          <a:stretch>
            <a:fillRect/>
          </a:stretch>
        </p:blipFill>
        <p:spPr bwMode="auto">
          <a:xfrm>
            <a:off x="4071934" y="-214339"/>
            <a:ext cx="3643338" cy="2767079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F:\DCIM\100NIKON\DSCN43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143248"/>
            <a:ext cx="3810027" cy="285752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F:\DCIM\100NIKON\DSCN44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3286124"/>
            <a:ext cx="3810027" cy="285752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рина\Desktop\шаблоны\E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025" name="Picture 1" descr="F:\DCIM\100NIKON\DSCN44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3810026" cy="285752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F:\DCIM\100NIKON\DSCN44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85728"/>
            <a:ext cx="3929090" cy="294681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F:\DCIM\100NIKON\DSCN44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3" y="3857628"/>
            <a:ext cx="3810027" cy="285752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F:\DCIM\100NIKON\DSCN44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1999" y="3500438"/>
            <a:ext cx="3905277" cy="292895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337</Words>
  <Application>Microsoft Office PowerPoint</Application>
  <PresentationFormat>Экран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40</cp:revision>
  <dcterms:created xsi:type="dcterms:W3CDTF">2018-03-08T13:25:16Z</dcterms:created>
  <dcterms:modified xsi:type="dcterms:W3CDTF">2018-05-19T09:44:02Z</dcterms:modified>
</cp:coreProperties>
</file>