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8" r:id="rId7"/>
    <p:sldId id="267" r:id="rId8"/>
    <p:sldId id="264" r:id="rId9"/>
    <p:sldId id="265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8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5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1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5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5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2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9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8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2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0BDC-FD96-4275-B9ED-23B04C40EE26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8DC3-ECAB-4D55-9619-44DA18892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1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8056" y="989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0" y="7640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15616" y="548680"/>
            <a:ext cx="648072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err="1" smtClean="0"/>
              <a:t>Чановский</a:t>
            </a:r>
            <a:r>
              <a:rPr lang="ru-RU" dirty="0" smtClean="0"/>
              <a:t> детский сад № 4</a:t>
            </a:r>
          </a:p>
          <a:p>
            <a:pPr algn="ctr"/>
            <a:r>
              <a:rPr lang="ru-RU" dirty="0" smtClean="0"/>
              <a:t>Чановского района Новосибирской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Игровая деятельность по экологии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i="1" dirty="0" smtClean="0">
                <a:solidFill>
                  <a:srgbClr val="C00000"/>
                </a:solidFill>
              </a:rPr>
              <a:t>Зайка потерялся»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/>
              <a:t>Разновозрастная группа раннего возраста № 2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Воспитатели: </a:t>
            </a:r>
            <a:r>
              <a:rPr lang="ru-RU" sz="2000" dirty="0" err="1" smtClean="0"/>
              <a:t>Кательникова</a:t>
            </a:r>
            <a:r>
              <a:rPr lang="ru-RU" sz="2000" dirty="0" smtClean="0"/>
              <a:t> И. Д.</a:t>
            </a:r>
          </a:p>
          <a:p>
            <a:pPr algn="ctr"/>
            <a:r>
              <a:rPr lang="ru-RU" sz="2000" dirty="0" smtClean="0"/>
              <a:t>                   </a:t>
            </a:r>
            <a:r>
              <a:rPr lang="ru-RU" sz="2000" dirty="0" err="1" smtClean="0"/>
              <a:t>Халиулина</a:t>
            </a:r>
            <a:r>
              <a:rPr lang="ru-RU" sz="2000" dirty="0" smtClean="0"/>
              <a:t> Г. И.</a:t>
            </a:r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                                        2021г</a:t>
            </a:r>
            <a:endParaRPr lang="ru-RU" sz="2000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4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7" y="11737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47667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Подвижная  игра </a:t>
            </a:r>
            <a:r>
              <a:rPr lang="ru-RU" sz="2000" b="1" dirty="0">
                <a:solidFill>
                  <a:srgbClr val="FF0000"/>
                </a:solidFill>
              </a:rPr>
              <a:t>«Собери шишки</a:t>
            </a:r>
            <a:r>
              <a:rPr lang="ru-RU" sz="2000" b="1" dirty="0" smtClean="0">
                <a:solidFill>
                  <a:srgbClr val="FF0000"/>
                </a:solidFill>
              </a:rPr>
              <a:t>».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DCIM\109NIKON\DSCN62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3" t="29501" r="12773"/>
          <a:stretch/>
        </p:blipFill>
        <p:spPr bwMode="auto">
          <a:xfrm>
            <a:off x="844725" y="3808383"/>
            <a:ext cx="4152053" cy="21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9NIKON\DSCN6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083179" cy="231238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9NIKON\DSCN6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26" y="1179889"/>
            <a:ext cx="3014464" cy="22608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6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7" y="11737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47667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92696"/>
            <a:ext cx="4973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Подвижная игра </a:t>
            </a:r>
            <a:r>
              <a:rPr lang="ru-RU" sz="2000" b="1" dirty="0" smtClean="0">
                <a:solidFill>
                  <a:srgbClr val="FF0000"/>
                </a:solidFill>
              </a:rPr>
              <a:t>«Зайка беленький сидит»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DCIM\109NIKON\DSCN6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88840"/>
            <a:ext cx="3335989" cy="25019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CIM\109NIKON\DSCN6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10" y="1916832"/>
            <a:ext cx="3295736" cy="24718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6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7" y="11737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47667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9269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Вот зайка и нашел свою маму.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DCIM\109NIKON\DSCN6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1" y="1412776"/>
            <a:ext cx="3560107" cy="26700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CIM\109NIKON\DSCN6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8579"/>
            <a:ext cx="3528392" cy="264629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1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" y="11737"/>
            <a:ext cx="9173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47667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669450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 за внимание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0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1484784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7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0" y="7640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692696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000" b="1" i="1" dirty="0" smtClean="0">
                <a:solidFill>
                  <a:srgbClr val="FF0000"/>
                </a:solidFill>
              </a:rPr>
              <a:t> :</a:t>
            </a:r>
          </a:p>
          <a:p>
            <a:pPr algn="ctr"/>
            <a:endParaRPr lang="ru-RU" sz="2000" dirty="0"/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Актуальность экологического воспитания детей в наше время высока как никогда. Важно с самых ранних лет воспитывать в детях любовь ко всему живому и учить их ответственному отношению к природе. 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Ранний возраст – самое благоприятное время для накопления представлений об окружающем мире.  Прежде всего, необходимо  дать понятие  что растения и животные – живые существа, они дышат, пьют воду, растут, а самое главное, чувствуют боль, как человек. Сломанная ветка плачет, срубленная елка плачет и просит помощи. Малыш все понимает буквально и ощущения свои сохраняет надолго, а если они эмоционально окрашены, то и на всю жизнь. Вот почему очень важно постоянно показывать интерес к природе, её объектам и явлениям, желание познавать их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2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0" y="7640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5997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Формирование представлений о животных.</a:t>
            </a:r>
          </a:p>
          <a:p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Образовательные: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родолжать знакомить детей с дикими животными;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учить узнавать и называть их.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Развивающие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7030A0"/>
                </a:solidFill>
              </a:rPr>
              <a:t>р</a:t>
            </a:r>
            <a:r>
              <a:rPr lang="ru-RU" sz="2000" dirty="0" smtClean="0">
                <a:solidFill>
                  <a:srgbClr val="7030A0"/>
                </a:solidFill>
              </a:rPr>
              <a:t>азвивать речевую активность, умение отвечать на вопросы;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обуждать проговаривать слова за воспитателем.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Воспитательные: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-воспитывать доброе отношение к животным, чувство      сопереживания, желание помочь.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0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0" y="7640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Предварительная работа.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7030A0"/>
                </a:solidFill>
              </a:rPr>
              <a:t>-Беседы о  животных.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Рассматривание иллюстраций.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Чтение художественных произведений, </a:t>
            </a:r>
            <a:r>
              <a:rPr lang="ru-RU" sz="2000" dirty="0" err="1" smtClean="0">
                <a:solidFill>
                  <a:srgbClr val="7030A0"/>
                </a:solidFill>
              </a:rPr>
              <a:t>потешек</a:t>
            </a:r>
            <a:r>
              <a:rPr lang="ru-RU" sz="2000" dirty="0" smtClean="0">
                <a:solidFill>
                  <a:srgbClr val="7030A0"/>
                </a:solidFill>
              </a:rPr>
              <a:t>, слушание  песенок.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Подвижные и пальчиковые игры…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Дидактические игры: «Кто что ест», «Чей малыш?», «Собери семью животных», рамки вкладыши.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Настольный и пальчиковый театры.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0" y="7640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76672"/>
            <a:ext cx="6176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Виды деятельности:</a:t>
            </a:r>
          </a:p>
          <a:p>
            <a:endParaRPr lang="ru-RU" sz="2000" dirty="0" smtClean="0"/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Познавательная и речевая деятельность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G:\DCIM\109NIKON\DSCN6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4" y="2039520"/>
            <a:ext cx="3465264" cy="259894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CIM\109NIKON\DSCN6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/>
          <a:stretch/>
        </p:blipFill>
        <p:spPr bwMode="auto">
          <a:xfrm>
            <a:off x="4932040" y="2039519"/>
            <a:ext cx="2808312" cy="269690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8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" y="0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76672"/>
            <a:ext cx="61764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«Кто это сидит за кусточком?»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G:\DCIM\109NIKON\DSCN6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9NIKON\DSCN6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31" y="3789040"/>
            <a:ext cx="3125592" cy="23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52" y="997366"/>
            <a:ext cx="3020375" cy="23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14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" y="0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2854" y="410677"/>
            <a:ext cx="6176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5656" y="47667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Домик белочки.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DCIM\109NIKON\DSCN6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1" y="1168466"/>
            <a:ext cx="3421501" cy="256612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9NIKON\DSCN6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03" y="1196752"/>
            <a:ext cx="3346073" cy="250955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9NIKON\DSCN6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49" y="3853485"/>
            <a:ext cx="3398507" cy="254888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0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" y="-243408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63688" y="47667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Кто то  за ёлкой шевелится. Кто же это?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G:\DCIM\109NIKON\DSCN6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4" y="1268687"/>
            <a:ext cx="3302496" cy="247687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9NIKON\DSCN6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2293"/>
            <a:ext cx="3168352" cy="237626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CIM\109NIKON\DSCN62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69" y="3712644"/>
            <a:ext cx="3103815" cy="232786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3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70" y="8587"/>
            <a:ext cx="9141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6120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    Двигательная активность.</a:t>
            </a:r>
          </a:p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000" b="1" dirty="0">
                <a:solidFill>
                  <a:srgbClr val="7030A0"/>
                </a:solidFill>
              </a:rPr>
              <a:t>Физ. минутка « Утром лисонька проснулась</a:t>
            </a:r>
            <a:r>
              <a:rPr lang="ru-RU" sz="2000" b="1" dirty="0" smtClean="0">
                <a:solidFill>
                  <a:srgbClr val="7030A0"/>
                </a:solidFill>
              </a:rPr>
              <a:t>».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dirty="0" smtClean="0"/>
              <a:t>                                  </a:t>
            </a:r>
            <a:endParaRPr lang="ru-RU" sz="2000" dirty="0"/>
          </a:p>
        </p:txBody>
      </p:sp>
      <p:pic>
        <p:nvPicPr>
          <p:cNvPr id="5122" name="Picture 2" descr="G:\DCIM\109NIKON\DSCN6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40" y="1621152"/>
            <a:ext cx="2891507" cy="216863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9NIKON\DSCN6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53" y="1556792"/>
            <a:ext cx="2930283" cy="21977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9NIKON\DSCN6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9359"/>
            <a:ext cx="3096344" cy="23222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32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356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2021-02-02T10:35:34Z</dcterms:created>
  <dcterms:modified xsi:type="dcterms:W3CDTF">2021-05-04T12:40:23Z</dcterms:modified>
</cp:coreProperties>
</file>