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2" r:id="rId10"/>
    <p:sldId id="263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0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3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8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1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1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0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9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5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7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3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6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3994-24A3-4C77-837B-B262E97ADF18}" type="datetimeFigureOut">
              <a:rPr lang="ru-RU" smtClean="0"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2A25-CD7A-42F5-B28A-0C87E12F4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4585" y="990021"/>
            <a:ext cx="6091831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Проект ко дню Матери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«Мама - солнышко мое»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Подготовила и провела воспитатель 1 категории: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Кательникова</a:t>
            </a:r>
            <a:r>
              <a:rPr lang="ru-RU" dirty="0" smtClean="0">
                <a:solidFill>
                  <a:srgbClr val="002060"/>
                </a:solidFill>
              </a:rPr>
              <a:t> И. Д.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               Ноябрь 2019 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2068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3265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 </a:t>
            </a:r>
            <a:r>
              <a:rPr lang="ru-RU" sz="2000" dirty="0" err="1" smtClean="0">
                <a:solidFill>
                  <a:srgbClr val="002060"/>
                </a:solidFill>
              </a:rPr>
              <a:t>Чановский</a:t>
            </a:r>
            <a:r>
              <a:rPr lang="ru-RU" sz="2000" dirty="0" smtClean="0">
                <a:solidFill>
                  <a:srgbClr val="002060"/>
                </a:solidFill>
              </a:rPr>
              <a:t> детский сад №4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5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Дидактическая игра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«Назови </a:t>
            </a:r>
            <a:r>
              <a:rPr lang="ru-RU" sz="2000" dirty="0">
                <a:solidFill>
                  <a:srgbClr val="FF0000"/>
                </a:solidFill>
              </a:rPr>
              <a:t>ласково свою маму, </a:t>
            </a:r>
            <a:r>
              <a:rPr lang="ru-RU" sz="2000" dirty="0" smtClean="0">
                <a:solidFill>
                  <a:srgbClr val="FF0000"/>
                </a:solidFill>
              </a:rPr>
              <a:t>бабушку»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rgbClr val="7030A0"/>
                </a:solidFill>
              </a:rPr>
              <a:t>Развивать коммуникативные способности детей, умения образовывать уменьшительно-ласкательные формы имен. 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Учить </a:t>
            </a:r>
            <a:r>
              <a:rPr lang="ru-RU" sz="2000" dirty="0">
                <a:solidFill>
                  <a:srgbClr val="7030A0"/>
                </a:solidFill>
              </a:rPr>
              <a:t>ласково, обращаться к своей маме.</a:t>
            </a:r>
          </a:p>
        </p:txBody>
      </p:sp>
      <p:pic>
        <p:nvPicPr>
          <p:cNvPr id="4099" name="Picture 3" descr="G:\DCIM\107NIKON\DSCN5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4" y="2664793"/>
            <a:ext cx="3275587" cy="2456690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CIM\107NIKON\DSCN5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302496" cy="2476872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6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G:\DCIM\107NIKON\DSCN58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" r="4944"/>
          <a:stretch/>
        </p:blipFill>
        <p:spPr bwMode="auto">
          <a:xfrm>
            <a:off x="2148676" y="2132856"/>
            <a:ext cx="4655571" cy="352594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2068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Оформление стенда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«Наши любимые мамы»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7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G:\DCIM\107NIKON\DSCN58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"/>
          <a:stretch/>
        </p:blipFill>
        <p:spPr bwMode="auto">
          <a:xfrm>
            <a:off x="1835696" y="2348880"/>
            <a:ext cx="4876800" cy="3356474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836712"/>
            <a:ext cx="36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Выставка поделок из пуговиц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dirty="0" smtClean="0">
                <a:solidFill>
                  <a:srgbClr val="FF0000"/>
                </a:solidFill>
              </a:rPr>
              <a:t>Мамины руки не знают скуки»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332656"/>
            <a:ext cx="5554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Совместное мероприятие для родителей: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у</a:t>
            </a:r>
            <a:r>
              <a:rPr lang="ru-RU" sz="2000" dirty="0" smtClean="0">
                <a:solidFill>
                  <a:srgbClr val="C00000"/>
                </a:solidFill>
              </a:rPr>
              <a:t>тренник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>
                <a:solidFill>
                  <a:srgbClr val="C00000"/>
                </a:solidFill>
              </a:rPr>
              <a:t>«Мама </a:t>
            </a:r>
            <a:r>
              <a:rPr lang="ru-RU" sz="2000" dirty="0" smtClean="0">
                <a:solidFill>
                  <a:srgbClr val="C00000"/>
                </a:solidFill>
              </a:rPr>
              <a:t>– солнышко моё»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219" name="Picture 3" descr="G:\DCIM\107NIKON\DSCN57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918453" cy="21888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DCIM\107NIKON\DSCN57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35897"/>
            <a:ext cx="2918453" cy="21888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:\DCIM\107NIKON\DSCN5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12643"/>
            <a:ext cx="2476872" cy="33024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G:\DCIM\107NIKON\DSCN57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4149080"/>
            <a:ext cx="3158480" cy="23688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349073"/>
            <a:ext cx="555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95736" y="2420888"/>
            <a:ext cx="4996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6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7272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Тип проекта - творческий.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Сроки реализации  - краткосрочный (18.11 – 22.11. 2019 г. )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Участники проекта:  дети, педагоги, родители.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Возраст детей: дети подготовительной  группы.</a:t>
            </a:r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626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-1741646"/>
            <a:ext cx="8424936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  <a:p>
            <a:r>
              <a:rPr lang="ru-RU" dirty="0" smtClean="0"/>
              <a:t>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Актуальность: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Сколько звезд на ясном небе!</a:t>
            </a:r>
          </a:p>
          <a:p>
            <a:pPr marL="3584575" indent="-3584575" algn="just">
              <a:tabLst>
                <a:tab pos="3948113" algn="l"/>
              </a:tabLst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Сколько колосков в полях!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Сколько песенок y птицы!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Сколько листьев на ветвях!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Только солнце - одно на свете!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Только мама - одна на свете!</a:t>
            </a:r>
          </a:p>
          <a:p>
            <a:endParaRPr lang="ru-RU" dirty="0" smtClean="0"/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Мама играет важную роль в жизни каждого человека. Именно мать считается хранительницей семьи.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Праздник «День Матери» - Международный праздник в честь матерей. В этот день мы поздравляем своих матерей. Это самый близкий и родной нам человек, которая нам подарила жизнь. Родители заняты своей карьерой, домашними хлопотами, и детям не хватает внимания и ласки?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Семья - это мир, который должен быть полон любви, понимания и доброты. Мы должны воспитывать в наших детях уважительное отношение к своим родным, помогать друг другу. Важно, чтобы дети понимали, что значит мама в судьбе каждого из них, какую роль она играет в семье. Мир начинается с мамы. В ходе данного проекта планируется рассказать детям об истории возникновения праздника, роли матери в жизни человека. Об уважении и почитании матерей, желании помогать и заботиться о них.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8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74345"/>
            <a:ext cx="81369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Цель проекта: 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Формирование осознанного понимания значимости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мамы в жизни детей.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Задачи проекта:</a:t>
            </a:r>
          </a:p>
          <a:p>
            <a:pPr algn="ctr"/>
            <a:endParaRPr lang="ru-RU" dirty="0"/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Познакомить детей с историей праздника – «День Матери».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Воспитывать у детей уважение и заботливое отношение к матери, бабушке, оказывать им посильную помощь.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Расширить сведения о семье (знать имена, отчества, профессию место работы и увлечения).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Углубить знания детей о роли мамы в их жизни.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Развивать творческие способности детей и желание делать маме подарки.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Способствовать развитию речи детей через чтение стихов, пословиц, составлению рассказов о маме.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0649"/>
            <a:ext cx="5958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«Образ матери в произведениях искусства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Цель: </a:t>
            </a:r>
            <a:r>
              <a:rPr lang="ru-RU" sz="2000" dirty="0" smtClean="0">
                <a:solidFill>
                  <a:srgbClr val="7030A0"/>
                </a:solidFill>
              </a:rPr>
              <a:t>Расширять и обогащать знания детей о празднике День  матери, об образе матери через ознакомление с произведениями искусства.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G:\DCIM\106NIKON\DSCN56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 bwMode="auto">
          <a:xfrm>
            <a:off x="683568" y="2365285"/>
            <a:ext cx="2893671" cy="2287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6NIKON\DSCN56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r="18548"/>
          <a:stretch/>
        </p:blipFill>
        <p:spPr bwMode="auto">
          <a:xfrm>
            <a:off x="6019822" y="2534764"/>
            <a:ext cx="2556812" cy="2192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6NIKON\DSCN57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9532"/>
          <a:stretch/>
        </p:blipFill>
        <p:spPr bwMode="auto">
          <a:xfrm>
            <a:off x="3098041" y="4653136"/>
            <a:ext cx="2921781" cy="2084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5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Рисование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«Мамин портрет»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Цель: </a:t>
            </a:r>
            <a:r>
              <a:rPr lang="ru-RU" sz="2000" dirty="0">
                <a:solidFill>
                  <a:srgbClr val="7030A0"/>
                </a:solidFill>
              </a:rPr>
              <a:t>Вызвать желание у детей нарисовать </a:t>
            </a:r>
            <a:r>
              <a:rPr lang="ru-RU" sz="2000" dirty="0" smtClean="0">
                <a:solidFill>
                  <a:srgbClr val="7030A0"/>
                </a:solidFill>
              </a:rPr>
              <a:t>портрет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своей мамы, передать в рисунке некоторые черты </a:t>
            </a:r>
            <a:r>
              <a:rPr lang="ru-RU" sz="2000" dirty="0" smtClean="0">
                <a:solidFill>
                  <a:srgbClr val="7030A0"/>
                </a:solidFill>
              </a:rPr>
              <a:t>ее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внешности (цвет глаз, волос, прически). </a:t>
            </a:r>
            <a:endParaRPr lang="ru-RU" sz="2000" dirty="0">
              <a:solidFill>
                <a:srgbClr val="7030A0"/>
              </a:solidFill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Прививать </a:t>
            </a:r>
            <a:r>
              <a:rPr lang="ru-RU" sz="2000" dirty="0">
                <a:solidFill>
                  <a:srgbClr val="7030A0"/>
                </a:solidFill>
              </a:rPr>
              <a:t>любовь к маме.</a:t>
            </a:r>
          </a:p>
        </p:txBody>
      </p:sp>
      <p:pic>
        <p:nvPicPr>
          <p:cNvPr id="3" name="Picture 2" descr="G:\DCIM\106NIKON\DSCN5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72" y="2707500"/>
            <a:ext cx="3009528" cy="225714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6NIKON\DSCN56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5625" r="25577"/>
          <a:stretch/>
        </p:blipFill>
        <p:spPr bwMode="auto">
          <a:xfrm>
            <a:off x="5292080" y="2442948"/>
            <a:ext cx="1856097" cy="27862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3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«Моя семья».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Цель: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Закреплять </a:t>
            </a:r>
            <a:r>
              <a:rPr lang="ru-RU" sz="2000" dirty="0">
                <a:solidFill>
                  <a:srgbClr val="7030A0"/>
                </a:solidFill>
              </a:rPr>
              <a:t>умение рисовать фигуру человека, передавать относительную величину взрослого и ребенка. Развивать творчество, воображение. Воспитывать чувство уважения к старшим членам семьи.</a:t>
            </a:r>
          </a:p>
        </p:txBody>
      </p:sp>
      <p:pic>
        <p:nvPicPr>
          <p:cNvPr id="6146" name="Picture 2" descr="G:\DCIM\107NIKON\DSCN57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17091" r="8390" b="6789"/>
          <a:stretch/>
        </p:blipFill>
        <p:spPr bwMode="auto">
          <a:xfrm>
            <a:off x="1475656" y="2374639"/>
            <a:ext cx="2772443" cy="20793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7NIKON\DSCN57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20429" r="8862" b="9794"/>
          <a:stretch/>
        </p:blipFill>
        <p:spPr bwMode="auto">
          <a:xfrm>
            <a:off x="4463988" y="2567658"/>
            <a:ext cx="2808312" cy="196687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CIM\107NIKON\DSCN57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t="29010" r="18097" b="13154"/>
          <a:stretch/>
        </p:blipFill>
        <p:spPr bwMode="auto">
          <a:xfrm>
            <a:off x="3132000" y="4693803"/>
            <a:ext cx="2663975" cy="195694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9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3265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Лепка  </a:t>
            </a:r>
            <a:r>
              <a:rPr lang="ru-RU" sz="2000" dirty="0" smtClean="0"/>
              <a:t>«</a:t>
            </a:r>
            <a:r>
              <a:rPr lang="ru-RU" sz="2000" dirty="0" smtClean="0">
                <a:solidFill>
                  <a:srgbClr val="FF0000"/>
                </a:solidFill>
              </a:rPr>
              <a:t>Цветы </a:t>
            </a:r>
            <a:r>
              <a:rPr lang="ru-RU" sz="2000" dirty="0">
                <a:solidFill>
                  <a:srgbClr val="FF0000"/>
                </a:solidFill>
              </a:rPr>
              <a:t>для мамы, бабушки»</a:t>
            </a:r>
            <a:r>
              <a:rPr lang="ru-RU" sz="2000" dirty="0"/>
              <a:t> - </a:t>
            </a:r>
            <a:r>
              <a:rPr lang="ru-RU" sz="2000" dirty="0">
                <a:solidFill>
                  <a:srgbClr val="002060"/>
                </a:solidFill>
              </a:rPr>
              <a:t>пластилинография.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Цель: </a:t>
            </a:r>
            <a:r>
              <a:rPr lang="ru-RU" sz="2000" dirty="0">
                <a:solidFill>
                  <a:srgbClr val="7030A0"/>
                </a:solidFill>
              </a:rPr>
              <a:t>Продолжать отрабатывать навыки работы с пластилином. Делить готовую форму на мелкие части при помощи стеки. Развивать усидчивость, аккуратность, творческие способнос</a:t>
            </a:r>
            <a:r>
              <a:rPr lang="ru-RU" dirty="0">
                <a:solidFill>
                  <a:srgbClr val="7030A0"/>
                </a:solidFill>
              </a:rPr>
              <a:t>ти.</a:t>
            </a:r>
          </a:p>
        </p:txBody>
      </p:sp>
      <p:pic>
        <p:nvPicPr>
          <p:cNvPr id="5122" name="Picture 2" descr="G:\DCIM\107NIKON\DSCN5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1255"/>
            <a:ext cx="2880320" cy="216024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7NIKON\DSCN5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40" y="2635644"/>
            <a:ext cx="2726432" cy="204482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CIM\107NIKON\DSCN5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06193"/>
            <a:ext cx="2688299" cy="201622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DCIM\107NIKON\DSCN57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2" t="19483" r="21063" b="10185"/>
          <a:stretch/>
        </p:blipFill>
        <p:spPr bwMode="auto">
          <a:xfrm>
            <a:off x="1547664" y="4764554"/>
            <a:ext cx="2016224" cy="194061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DCIM\107NIKON\DSCN57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8644" r="16699"/>
          <a:stretch/>
        </p:blipFill>
        <p:spPr bwMode="auto">
          <a:xfrm>
            <a:off x="6804248" y="4781430"/>
            <a:ext cx="1872208" cy="1864304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DCIM\107NIKON\DSCN57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-283" r="8124" b="12659"/>
          <a:stretch/>
        </p:blipFill>
        <p:spPr bwMode="auto">
          <a:xfrm>
            <a:off x="3995936" y="4841573"/>
            <a:ext cx="2016224" cy="183139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8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DCIM\106NIKON\DSCN5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3782549" cy="28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2068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Конструктивно – модельная деятельность.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«Дом, в котором я </a:t>
            </a:r>
            <a:r>
              <a:rPr lang="ru-RU" sz="2000" dirty="0" smtClean="0">
                <a:solidFill>
                  <a:srgbClr val="FF0000"/>
                </a:solidFill>
              </a:rPr>
              <a:t>живу»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rgbClr val="7030A0"/>
                </a:solidFill>
              </a:rPr>
              <a:t>Развивать воображение, фантазию, мелкую моторику рук. Воспитывать любовь к матери.</a:t>
            </a:r>
          </a:p>
        </p:txBody>
      </p:sp>
    </p:spTree>
    <p:extLst>
      <p:ext uri="{BB962C8B-B14F-4D97-AF65-F5344CB8AC3E}">
        <p14:creationId xmlns:p14="http://schemas.microsoft.com/office/powerpoint/2010/main" val="3077579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594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2020-01-15T12:17:19Z</dcterms:created>
  <dcterms:modified xsi:type="dcterms:W3CDTF">2020-02-29T07:16:24Z</dcterms:modified>
</cp:coreProperties>
</file>