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5" r:id="rId2"/>
    <p:sldId id="264" r:id="rId3"/>
    <p:sldId id="257" r:id="rId4"/>
    <p:sldId id="263" r:id="rId5"/>
    <p:sldId id="262" r:id="rId6"/>
    <p:sldId id="261" r:id="rId7"/>
    <p:sldId id="260" r:id="rId8"/>
    <p:sldId id="259" r:id="rId9"/>
    <p:sldId id="266" r:id="rId10"/>
    <p:sldId id="267" r:id="rId11"/>
    <p:sldId id="268" r:id="rId12"/>
    <p:sldId id="269" r:id="rId13"/>
    <p:sldId id="273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3897-AD89-482E-963D-1FAFDE7406CC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31FD-67F1-4111-87BC-7B3F3F6C9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3897-AD89-482E-963D-1FAFDE7406CC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31FD-67F1-4111-87BC-7B3F3F6C9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3897-AD89-482E-963D-1FAFDE7406CC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31FD-67F1-4111-87BC-7B3F3F6C9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3897-AD89-482E-963D-1FAFDE7406CC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31FD-67F1-4111-87BC-7B3F3F6C9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3897-AD89-482E-963D-1FAFDE7406CC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31FD-67F1-4111-87BC-7B3F3F6C9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3897-AD89-482E-963D-1FAFDE7406CC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31FD-67F1-4111-87BC-7B3F3F6C9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3897-AD89-482E-963D-1FAFDE7406CC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31FD-67F1-4111-87BC-7B3F3F6C9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3897-AD89-482E-963D-1FAFDE7406CC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31FD-67F1-4111-87BC-7B3F3F6C9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3897-AD89-482E-963D-1FAFDE7406CC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31FD-67F1-4111-87BC-7B3F3F6C9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3897-AD89-482E-963D-1FAFDE7406CC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31FD-67F1-4111-87BC-7B3F3F6C9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3897-AD89-482E-963D-1FAFDE7406CC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931FD-67F1-4111-87BC-7B3F3F6C9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63897-AD89-482E-963D-1FAFDE7406CC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31FD-67F1-4111-87BC-7B3F3F6C9D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s.myshared.ru/76/1377820/slide_1.jpg"/>
          <p:cNvPicPr>
            <a:picLocks noChangeAspect="1" noChangeArrowheads="1"/>
          </p:cNvPicPr>
          <p:nvPr/>
        </p:nvPicPr>
        <p:blipFill>
          <a:blip r:embed="rId2" cstate="print"/>
          <a:srcRect b="10640"/>
          <a:stretch>
            <a:fillRect/>
          </a:stretch>
        </p:blipFill>
        <p:spPr bwMode="auto">
          <a:xfrm>
            <a:off x="0" y="-1"/>
            <a:ext cx="9144000" cy="68694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67944" y="5229200"/>
            <a:ext cx="4587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Составила воспитатель 1 квалификационной</a:t>
            </a:r>
          </a:p>
          <a:p>
            <a:r>
              <a:rPr lang="ru-RU" dirty="0">
                <a:solidFill>
                  <a:srgbClr val="FF0000"/>
                </a:solidFill>
              </a:rPr>
              <a:t>к</a:t>
            </a:r>
            <a:r>
              <a:rPr lang="ru-RU" dirty="0" smtClean="0">
                <a:solidFill>
                  <a:srgbClr val="FF0000"/>
                </a:solidFill>
              </a:rPr>
              <a:t>атегории: </a:t>
            </a:r>
            <a:r>
              <a:rPr lang="ru-RU" dirty="0" err="1" smtClean="0">
                <a:solidFill>
                  <a:srgbClr val="FF0000"/>
                </a:solidFill>
              </a:rPr>
              <a:t>Кательникова</a:t>
            </a:r>
            <a:r>
              <a:rPr lang="ru-RU" dirty="0" smtClean="0">
                <a:solidFill>
                  <a:srgbClr val="FF0000"/>
                </a:solidFill>
              </a:rPr>
              <a:t> И.Д..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fotodryg.ru/imgram/2_3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54868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Лучинка, свеча, керосиновая лампа, как думаете, они удобны для освещения?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Почему? (Коптят, быстро сгорают, мало света, может пожар быть, обжечься, руки занозить).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48478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Прошло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много лет. Люди искали все новые способы  удобного освещения своего жилища. </a:t>
            </a:r>
          </a:p>
        </p:txBody>
      </p:sp>
      <p:pic>
        <p:nvPicPr>
          <p:cNvPr id="10" name="Рисунок 9" descr="https://pandia.ru/text/78/054/images/image006_2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3036"/>
          <a:stretch>
            <a:fillRect/>
          </a:stretch>
        </p:blipFill>
        <p:spPr bwMode="auto">
          <a:xfrm>
            <a:off x="4139952" y="1844824"/>
            <a:ext cx="4248471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683568" y="2204864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 появилось электричество, русский изобретатель Александр Николаевич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Ладыгин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придумал электрическую лампочку.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otodryg.ru/imgram/2_3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548680"/>
            <a:ext cx="7200800" cy="5832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Ребята, что изобрёл русский изобретатель?</a:t>
            </a: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 Молодцы. Она и сейчас освещает наши квартиры и улицы. Теперь в наших домах много разных, красивых светильников.</a:t>
            </a:r>
          </a:p>
          <a:p>
            <a:pPr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Я покажу вам картинки, а вы внимательно посмотрите, и назовите предметы быта в которых используется электрическая лампочка. Кто знает?</a:t>
            </a:r>
          </a:p>
        </p:txBody>
      </p:sp>
      <p:pic>
        <p:nvPicPr>
          <p:cNvPr id="4" name="Рисунок 3" descr="https://pandia.ru/text/78/054/images/image007_1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125" t="4082" r="4687" b="6122"/>
          <a:stretch>
            <a:fillRect/>
          </a:stretch>
        </p:blipFill>
        <p:spPr bwMode="auto">
          <a:xfrm>
            <a:off x="2267744" y="1268760"/>
            <a:ext cx="4248472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otodryg.ru/imgram/2_3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s://pandia.ru/text/78/054/images/image008_1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252028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pandia.ru/text/78/054/images/image009_11.gif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2448272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71600" y="679132"/>
            <a:ext cx="6264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наших домах различные светильники: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12474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потолках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висят люстры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1124744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стенах — бра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3933056"/>
            <a:ext cx="3456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столах – настольные лампы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39330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полу - торшеры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s://goodmag.ru/wa-data/public/shop/products/64/16/11664/images/12564/12564.750x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293096"/>
            <a:ext cx="248445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yourlamp.ru/images/t/108/153581/92914----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293096"/>
            <a:ext cx="201622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otodryg.ru/imgram/2_3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612845"/>
            <a:ext cx="74888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сейчас ребята появилась новая энергосберегающая лампочка. Вот она какая.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даёт много света, а расходует электроэнергию мало. Дома у вас, наверное, у многих такая есть.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o-remonte.com/wp-content/uploads/2018/09/Sravnenie-vidov-lamp.jpg"/>
          <p:cNvPicPr/>
          <p:nvPr/>
        </p:nvPicPr>
        <p:blipFill>
          <a:blip r:embed="rId3" cstate="print"/>
          <a:srcRect l="31818" b="28718"/>
          <a:stretch>
            <a:fillRect/>
          </a:stretch>
        </p:blipFill>
        <p:spPr bwMode="auto">
          <a:xfrm>
            <a:off x="1475656" y="1268760"/>
            <a:ext cx="59046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otodryg.ru/imgram/2_3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620689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Ребята, я предлагаю с помощью алгоритма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описания предмета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рассказать  об электрической лампочке.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лектрическая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лампочка относится к  рукотворному миру, может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разных размеров и форм, разного цвета, лёгкая, так как сделана из тонкого стекла, наполнена воздухом, хрупкая, бьётся, состоит из нескольких частей(Стеклянный колпак, нить накала, основание), предназначена для того, чтобы освещать и нагревать, используется в многих отраслях).</a:t>
            </a:r>
          </a:p>
        </p:txBody>
      </p:sp>
      <p:pic>
        <p:nvPicPr>
          <p:cNvPr id="5" name="Рисунок 4" descr="http://mbdou6-krop.ru/wp-content/gallery/shembi/img_20180922_1514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80928"/>
            <a:ext cx="52565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otodryg.ru/imgram/2_3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980728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вы думаете, лампочка опасна для человека?  Правильно ребята, с электричеством обращаться надо очень осторожно.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разрешения взрослых нельзя включать электроприборы, нужно знать правила обращения с ними.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Помните: 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неосторожное обращение приводит к пожарам и ожогам!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otodryg.ru/imgram/2_3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79185"/>
          </a:xfrm>
          <a:prstGeom prst="rect">
            <a:avLst/>
          </a:prstGeom>
          <a:noFill/>
        </p:spPr>
      </p:pic>
      <p:pic>
        <p:nvPicPr>
          <p:cNvPr id="3" name="Рисунок 2" descr="http://900igr.net/up/datas/202540/0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72816"/>
            <a:ext cx="4418506" cy="397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76470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Вот мы сегодня с вами и узнали об истории электрической лампочки и о том, чем люди освещали свое жилье.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fotodryg.ru/imgram/2_3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751344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историей электрической лампочки.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обучающие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историей возникновения электрической лампочки, 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богащать представления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мире предметов, создающих комфорт, подвести к пониманию того, что  человек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преобразует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предметы для себя и других людей; 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правилами безопасного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обращения с электроприборами;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азвивающие: 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интерес к прошлому этого предмета, связную речь, обогащать и активизировать словарный запас, творчество,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фантазию;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воспитывающие: 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познавательную детскую активность, любознательность.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fotodryg.ru/imgram/2_3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15616" y="1340768"/>
            <a:ext cx="6840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 - стеклянный пузырёк, а живёт в нём огонёк.</a:t>
            </a:r>
          </a:p>
          <a:p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Днём он спит, а как проснётся, ярким пламенем зажжётся.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Висит груша - нельзя скушать.</a:t>
            </a:r>
          </a:p>
          <a:p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Чудеса на потолке - повисло солнце на шнурке.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Висит она без дела днём, а ночью освещает дом.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fotodryg.ru/imgram/2_3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47667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Давно-давно, когда человек жил в пещере, он научился разжигать огонь от него становилось светлее.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pandia.ru/text/78/054/images/image001_5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832648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fotodryg.ru/imgram/2_3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s://pandia.ru/text/78/054/images/image002_5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488832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7667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вечером или ночью надо было выйти из пещеры, он придумал факел.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Факел-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большая палка, один конец ее обмотан тряпками или паклей, этот конец обмакивали в жидкость, которая хорошо и долго горит. С факелами ходили не только по улицам, но позже стали в замках освещать помещение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fotodryg.ru/imgram/2_3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83568" y="452147"/>
            <a:ext cx="81369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Позднее, в крестьянских избах для освещения использовали это…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Ð¤Ð°Ð¹Ð»:Luchina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744416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692696"/>
            <a:ext cx="4356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это?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581128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просто щепка, заостренная на одном конце, ее называли лучиной.. Может, кто из вас видел лучину? Что ей делали? (Разжигали самовар). В избах лучину вставляли вот в это укрепление, оно по-старинному называется светец (повторение нового слова). Лучину делали из березы, она лучше горит. Ставили её на стол или укрепляли на стене.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Обратите внимание: от лучины мало света, она быстро сгорает и сильно коптит.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https://ds04.infourok.ru/uploads/ex/045f/0002fe16-b9f9dbac/img7.jpg"/>
          <p:cNvPicPr/>
          <p:nvPr/>
        </p:nvPicPr>
        <p:blipFill>
          <a:blip r:embed="rId4" cstate="print"/>
          <a:srcRect l="55369" t="23669" r="5720" b="19132"/>
          <a:stretch>
            <a:fillRect/>
          </a:stretch>
        </p:blipFill>
        <p:spPr bwMode="auto">
          <a:xfrm>
            <a:off x="4788024" y="1052736"/>
            <a:ext cx="3816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fotodryg.ru/imgram/2_3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43608" y="984864"/>
            <a:ext cx="727280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Физминутка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свет погаснет вдруг, - шаги на месте, руки на поясе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меня есть верный друг. - руки на поясе, повороты влево и вправо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Мне с фонариком не страшно - руки держим в фонариках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иду вперёд отважно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Шаг на месте раз, два, три - ходьба на месте, руки на поясе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Плечи шире разверни.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Проведём одну игру: - присели, руки на поясе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присядем, скажем «у».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Быстро встанем - встали, руки на поясе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Скажем «а».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пора уж за дела. – сели на свои места.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fotodryg.ru/imgram/2_3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62068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Прошли годы, и человек придумал более удобный предмет для освещения жилья — свечи. Рассмотрите, потрогайте. Какая свеча на ощупь?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Свечи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делали из пчелиного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бараньего сала. Внутри свечки находятся крученые нити – это фитиль, его зажигают, потрогайте ниточки. Вы дома с родителями зажгите свечи и понаблюдайте, что же будет, а потом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детском саду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 расскажете. </a:t>
            </a:r>
          </a:p>
        </p:txBody>
      </p:sp>
      <p:pic>
        <p:nvPicPr>
          <p:cNvPr id="6" name="Рисунок 5" descr="https://pandia.ru/text/78/054/images/image004_3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6675"/>
          <a:stretch>
            <a:fillRect/>
          </a:stretch>
        </p:blipFill>
        <p:spPr bwMode="auto">
          <a:xfrm>
            <a:off x="2339752" y="2492896"/>
            <a:ext cx="4845055" cy="4232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otodryg.ru/imgram/2_3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620689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 стремился придумать более удобное освещение для своего жилья. Люди научились из нефти делать керосин и придумали керосиновую лампу.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горела гораздо дольше и ярче, чем лучина или свеча и была более безопасной. Никто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видел такой лампы? Внизу у лампы чашечка, туда наливают керосин, вставляют фитиль из толстой нитяной ткани, а сверху вставляют стекло. Для чего стекло? Чтобы не обжечься, лучше освещало. </a:t>
            </a:r>
          </a:p>
        </p:txBody>
      </p:sp>
      <p:pic>
        <p:nvPicPr>
          <p:cNvPr id="28674" name="Picture 2" descr="http://static.diary.ru/userdir/7/1/6/4/716449/40514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64904"/>
            <a:ext cx="3384376" cy="3456384"/>
          </a:xfrm>
          <a:prstGeom prst="rect">
            <a:avLst/>
          </a:prstGeom>
          <a:noFill/>
        </p:spPr>
      </p:pic>
      <p:pic>
        <p:nvPicPr>
          <p:cNvPr id="5" name="Рисунок 4" descr="http://mypresentation.ru/documents/57f89c6b54c7d27f9dce399db64cb2e7/016.jpg"/>
          <p:cNvPicPr/>
          <p:nvPr/>
        </p:nvPicPr>
        <p:blipFill>
          <a:blip r:embed="rId4" cstate="print"/>
          <a:srcRect l="5005" t="50296" r="49086" b="3353"/>
          <a:stretch>
            <a:fillRect/>
          </a:stretch>
        </p:blipFill>
        <p:spPr bwMode="auto">
          <a:xfrm>
            <a:off x="4788024" y="2636912"/>
            <a:ext cx="417646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696</Words>
  <Application>Microsoft Office PowerPoint</Application>
  <PresentationFormat>Экран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18</cp:revision>
  <dcterms:created xsi:type="dcterms:W3CDTF">2019-02-24T06:56:56Z</dcterms:created>
  <dcterms:modified xsi:type="dcterms:W3CDTF">2019-02-24T09:56:55Z</dcterms:modified>
</cp:coreProperties>
</file>