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8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9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7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0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8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3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9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0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482F2-59A4-42DB-8A3E-6F4E563C88F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B46D-B1EF-42A9-B681-478BC511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7996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Нетрадиционное физкультурное  оборудование в группе для двигательной активности детей из бросового материала.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Цель:  Стимулирование и совершенствование развития двигательных способностей и физических качеств у детей посредством использования нестандартного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9441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7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Солнышко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Моталочки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»  - </a:t>
            </a:r>
            <a:r>
              <a:rPr lang="ru-RU" sz="2400" b="1" i="1" dirty="0" smtClean="0">
                <a:solidFill>
                  <a:srgbClr val="002060"/>
                </a:solidFill>
              </a:rPr>
              <a:t>развивать мелкую моторику рук, ловкость, быстроту.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Основные движения: наматывание, ползание, перешагивание, прыжки, прокатывание мяча.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User\Desktop\DSCN5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48136"/>
            <a:ext cx="3040075" cy="330249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DSCN5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83" y="3157736"/>
            <a:ext cx="3590528" cy="269289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7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"/>
            <a:ext cx="9124474" cy="685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DSCN5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12843"/>
            <a:ext cx="3168352" cy="422446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38265" y="908720"/>
            <a:ext cx="9025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Лабиринт –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развитие быстроты, ловкости, мелкой моторики рук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9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" y="23169"/>
            <a:ext cx="9100098" cy="683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DSCN5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80" y="2420888"/>
            <a:ext cx="4876800" cy="36576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486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Ракетки «Осьминог»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учить координировать свои движения, развивать ловкость, сообразительност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ь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7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9210152" cy="68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Массажные коврики и дорожки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развитие мышц нижних конечностей, координации, ловкости, внимания, массаж рефлекторных зон стопы; формирование навыков различных видов ходьбы, прыжков.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Picture 2" descr="G:\DCIM\108NIKON\DSCN5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1" y="2420888"/>
            <a:ext cx="2332856" cy="31104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8NIKON\DSCN5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400379"/>
            <a:ext cx="2348238" cy="313098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CIM\106NIKON\DSCN56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59" y="2420888"/>
            <a:ext cx="3648405" cy="31104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8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9210152" cy="68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Подуй на бабочку, «</a:t>
            </a:r>
            <a:r>
              <a:rPr lang="ru-RU" sz="2400" dirty="0" err="1" smtClean="0">
                <a:solidFill>
                  <a:srgbClr val="FF0000"/>
                </a:solidFill>
              </a:rPr>
              <a:t>Дуйбол</a:t>
            </a:r>
            <a:r>
              <a:rPr lang="ru-RU" sz="2400" dirty="0" smtClean="0">
                <a:solidFill>
                  <a:srgbClr val="FF0000"/>
                </a:solidFill>
              </a:rPr>
              <a:t>» </a:t>
            </a:r>
            <a:r>
              <a:rPr lang="ru-RU" sz="2400" dirty="0" smtClean="0">
                <a:solidFill>
                  <a:srgbClr val="002060"/>
                </a:solidFill>
              </a:rPr>
              <a:t>- дыхательная гимнастика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DCIM\106NIKON\DSCN5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0" y="4031059"/>
            <a:ext cx="3878560" cy="249428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6NIKON\DSCN5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73" y="1193622"/>
            <a:ext cx="3755082" cy="25982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CIM\106NIKON\DSCN5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3063"/>
            <a:ext cx="4876800" cy="3657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34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123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2020-02-29T07:19:50Z</dcterms:created>
  <dcterms:modified xsi:type="dcterms:W3CDTF">2020-03-09T11:12:45Z</dcterms:modified>
</cp:coreProperties>
</file>